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/>
    <p:restoredTop sz="96018"/>
  </p:normalViewPr>
  <p:slideViewPr>
    <p:cSldViewPr snapToGrid="0" snapToObjects="1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98DB-0490-1141-AD09-6E6027BE2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E4B61-CC2D-FF45-872C-8B1C10394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7CFF1-D2A4-D54E-9059-5330D68D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4AA62-DD29-7E41-A514-F3682D32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A1F2B-5A4F-FF4B-8BC9-DBDB33AA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98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EA31-E428-2D4A-A00A-0257426E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29EEE-1B51-854B-A1D0-34B61C8BE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A0389-6E18-A845-AAB2-1D1AEAFB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02DC3-35D4-EE45-B302-9128B2A7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536DD-4627-AE49-BE35-672C851D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05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3E177-7B24-E443-8735-B81B1EF6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018A0-5C52-3E48-A694-4AFF60B61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E728-8916-8A4F-96BE-C55285A3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FE9A7-DC87-1947-A8CE-34DEAE64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4C92A-5EB5-FF4B-852A-729ECA10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0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705C-1C63-2646-AB0C-9C9F5064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DAC2F-2E1D-7B44-8464-41AB6222C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A2A34-8357-C64E-84A6-43D3209B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E23AE-5728-2C4B-B028-ED5FF73A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28A0C-3199-634F-B7D1-068A9DE7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60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D991-D9E2-944E-BA4B-3D24A910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DF9B0-7FE9-9242-9321-BE34486F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D71D8-6BB5-C94C-8B81-85C797B0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DD59-9C3C-5F47-B69A-F7F6CB7D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DD0E-E877-9A41-83C8-0A6ECB58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43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36CF-1FB0-FD43-8D01-425B879A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37768-269B-5944-8BEC-C210D03DE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C4D88-68AD-CF43-AB82-C0383C464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1E901-ACDC-D44C-8C58-A6E2FEA8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3E085-9822-2D40-8066-DFDA5E14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28E29-EC11-064D-A578-E66384FA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56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06F9-27CC-A14A-8CC3-7C8ED484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02E41-5921-0F46-9921-B809FEF0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9B2DC-F32D-D649-A2F0-A02A9529D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3A493-09EE-0243-8F26-E40470E7E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269DD-3218-F349-AA6F-48FF0634C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8641D-E905-B646-8D45-6345B7E9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C4FAE-4EC7-F04C-8519-C1953C4F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091A1F-5C2E-1D4A-86D0-3E8DD4E1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66352-46A6-5747-B67C-23116CE5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520B3-93AB-F348-B238-E997BD2D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B8E5B-148B-A242-BFE7-71EF7371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287B8-9AF6-6746-B4E1-809DADCB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00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4D1CE-51F4-0F4E-8175-E5DBE782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EB6119-3393-8143-BE22-FEB10203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1F3D5-87EF-4146-8CB9-366E077A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1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8143-C841-544B-A971-EEDC55CF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A8F59-B6A3-394E-84DB-54E4959D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DFC3E-0C36-7047-8DD9-4755A53F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B2180-A2A4-CF4E-9CC6-BE3E3BE3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84EB0-833D-D44E-93E0-78097C0A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2E3A5-6EAF-3A40-977D-EE5863B2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82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065E-9C37-6C45-81E5-B5D6FDBD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417CA-4909-F749-91E2-0D34CD7DC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CE2B4-FC1E-994B-A622-AE8E2679D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F1C48-AB5A-324C-ACEB-8ABCC1EF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D8C5-F670-454F-9E89-69B3E745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8B497-D7EC-CA4A-8B35-B2194F4A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68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12FFE-C860-5B49-851F-5B7B1A7B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DF3AF-D327-874B-BFC7-6181D3742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E0E0D-7C20-264F-9AC0-9836B21D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E572-5F01-0E44-BAEB-E78993F679F6}" type="datetimeFigureOut">
              <a:rPr lang="tr-TR" smtClean="0"/>
              <a:t>7.06.2021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D3EB-D965-C04F-ABD4-D94A14C75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627E2-EE4F-F647-89FA-775944478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DD6D-7563-3149-9B0C-FAF039ED3E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33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2B89C0-D591-EA43-A78E-87E6C712714B}"/>
              </a:ext>
            </a:extLst>
          </p:cNvPr>
          <p:cNvSpPr txBox="1">
            <a:spLocks noChangeArrowheads="1"/>
          </p:cNvSpPr>
          <p:nvPr/>
        </p:nvSpPr>
        <p:spPr>
          <a:xfrm>
            <a:off x="1674565" y="4022362"/>
            <a:ext cx="3833870" cy="190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Char char="•"/>
              <a:defRPr/>
            </a:pPr>
            <a:r>
              <a:rPr lang="pl-PL" altLang="pl-PL" dirty="0">
                <a:solidFill>
                  <a:srgbClr val="1C546A"/>
                </a:solidFill>
                <a:latin typeface="+mj-lt"/>
              </a:rPr>
              <a:t>TITLE </a:t>
            </a:r>
          </a:p>
          <a:p>
            <a:pPr marL="0" indent="0" algn="ctr">
              <a:buFont typeface="Arial" charset="0"/>
              <a:buChar char="•"/>
              <a:defRPr/>
            </a:pPr>
            <a:r>
              <a:rPr lang="pl-PL" altLang="pl-PL" dirty="0" err="1">
                <a:solidFill>
                  <a:srgbClr val="1C546A"/>
                </a:solidFill>
                <a:latin typeface="+mj-lt"/>
              </a:rPr>
              <a:t>Your</a:t>
            </a:r>
            <a:r>
              <a:rPr lang="pl-PL" altLang="pl-PL" dirty="0">
                <a:solidFill>
                  <a:srgbClr val="1C546A"/>
                </a:solidFill>
                <a:latin typeface="+mj-lt"/>
              </a:rPr>
              <a:t> </a:t>
            </a:r>
            <a:r>
              <a:rPr lang="pl-PL" altLang="pl-PL" dirty="0" err="1">
                <a:solidFill>
                  <a:srgbClr val="1C546A"/>
                </a:solidFill>
                <a:latin typeface="+mj-lt"/>
              </a:rPr>
              <a:t>Name</a:t>
            </a:r>
            <a:r>
              <a:rPr lang="pl-PL" altLang="pl-PL" dirty="0">
                <a:solidFill>
                  <a:srgbClr val="1C546A"/>
                </a:solidFill>
                <a:latin typeface="+mj-lt"/>
              </a:rPr>
              <a:t> </a:t>
            </a:r>
          </a:p>
          <a:p>
            <a:pPr marL="0" indent="0" algn="ctr">
              <a:buFont typeface="Arial" charset="0"/>
              <a:buChar char="•"/>
              <a:defRPr/>
            </a:pPr>
            <a:r>
              <a:rPr lang="pl-PL" altLang="pl-PL" dirty="0">
                <a:solidFill>
                  <a:srgbClr val="1C546A"/>
                </a:solidFill>
                <a:latin typeface="+mj-lt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11771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DF6A6E5C-0F61-A646-B07C-3B2E2A761DF9}"/>
              </a:ext>
            </a:extLst>
          </p:cNvPr>
          <p:cNvSpPr txBox="1">
            <a:spLocks/>
          </p:cNvSpPr>
          <p:nvPr/>
        </p:nvSpPr>
        <p:spPr>
          <a:xfrm>
            <a:off x="2271712" y="1820022"/>
            <a:ext cx="8229600" cy="402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pl-PL" sz="1000" dirty="0">
              <a:solidFill>
                <a:srgbClr val="1C546A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1C546A"/>
                </a:solidFill>
              </a:rPr>
              <a:t>Name of your </a:t>
            </a:r>
            <a:r>
              <a:rPr lang="en-US" dirty="0" err="1">
                <a:solidFill>
                  <a:srgbClr val="1C546A"/>
                </a:solidFill>
              </a:rPr>
              <a:t>organisation</a:t>
            </a:r>
            <a:r>
              <a:rPr lang="pl-PL" dirty="0">
                <a:solidFill>
                  <a:srgbClr val="1C546A"/>
                </a:solidFill>
              </a:rPr>
              <a:t> </a:t>
            </a:r>
            <a:r>
              <a:rPr lang="en-US" dirty="0">
                <a:solidFill>
                  <a:srgbClr val="1C546A"/>
                </a:solidFill>
              </a:rPr>
              <a:t>and its nature e.g. SME, academic institution, public, private </a:t>
            </a:r>
            <a:r>
              <a:rPr lang="en-US" dirty="0" err="1">
                <a:solidFill>
                  <a:srgbClr val="1C546A"/>
                </a:solidFill>
              </a:rPr>
              <a:t>etc</a:t>
            </a:r>
            <a:endParaRPr lang="en-US" dirty="0">
              <a:solidFill>
                <a:srgbClr val="1C546A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1C546A"/>
                </a:solidFill>
              </a:rPr>
              <a:t>Country in which it operates</a:t>
            </a:r>
          </a:p>
          <a:p>
            <a:pPr>
              <a:defRPr/>
            </a:pPr>
            <a:r>
              <a:rPr lang="pl-PL" dirty="0" err="1">
                <a:solidFill>
                  <a:srgbClr val="1C546A"/>
                </a:solidFill>
              </a:rPr>
              <a:t>Department</a:t>
            </a:r>
            <a:r>
              <a:rPr lang="pl-PL" dirty="0">
                <a:solidFill>
                  <a:srgbClr val="1C546A"/>
                </a:solidFill>
              </a:rPr>
              <a:t> </a:t>
            </a:r>
            <a:r>
              <a:rPr lang="pl-PL" dirty="0" err="1">
                <a:solidFill>
                  <a:srgbClr val="1C546A"/>
                </a:solidFill>
              </a:rPr>
              <a:t>within</a:t>
            </a:r>
            <a:r>
              <a:rPr lang="pl-PL" dirty="0">
                <a:solidFill>
                  <a:srgbClr val="1C546A"/>
                </a:solidFill>
              </a:rPr>
              <a:t> the </a:t>
            </a:r>
            <a:r>
              <a:rPr lang="pl-PL" dirty="0" err="1">
                <a:solidFill>
                  <a:srgbClr val="1C546A"/>
                </a:solidFill>
              </a:rPr>
              <a:t>organisation</a:t>
            </a:r>
            <a:endParaRPr lang="pl-PL" dirty="0">
              <a:solidFill>
                <a:srgbClr val="1C546A"/>
              </a:solidFill>
            </a:endParaRPr>
          </a:p>
          <a:p>
            <a:pPr>
              <a:defRPr/>
            </a:pPr>
            <a:r>
              <a:rPr lang="pl-PL" dirty="0" err="1">
                <a:solidFill>
                  <a:srgbClr val="1C546A"/>
                </a:solidFill>
              </a:rPr>
              <a:t>Expertise</a:t>
            </a:r>
            <a:r>
              <a:rPr lang="pl-PL" dirty="0">
                <a:solidFill>
                  <a:srgbClr val="1C546A"/>
                </a:solidFill>
              </a:rPr>
              <a:t> of the </a:t>
            </a:r>
            <a:r>
              <a:rPr lang="pl-PL" dirty="0" err="1">
                <a:solidFill>
                  <a:srgbClr val="1C546A"/>
                </a:solidFill>
              </a:rPr>
              <a:t>department</a:t>
            </a:r>
            <a:endParaRPr lang="pl-PL" dirty="0">
              <a:solidFill>
                <a:srgbClr val="1C546A"/>
              </a:solidFill>
            </a:endParaRPr>
          </a:p>
          <a:p>
            <a:pPr>
              <a:defRPr/>
            </a:pPr>
            <a:r>
              <a:rPr lang="en-US" altLang="fr-FR" dirty="0">
                <a:solidFill>
                  <a:srgbClr val="1C546A"/>
                </a:solidFill>
              </a:rPr>
              <a:t>Past experience in EU-funded projects (if any)</a:t>
            </a:r>
          </a:p>
          <a:p>
            <a:pPr>
              <a:defRPr/>
            </a:pP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1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8">
            <a:extLst>
              <a:ext uri="{FF2B5EF4-FFF2-40B4-BE49-F238E27FC236}">
                <a16:creationId xmlns:a16="http://schemas.microsoft.com/office/drawing/2014/main" id="{AEF35D07-E080-6C4F-98F9-440084181274}"/>
              </a:ext>
            </a:extLst>
          </p:cNvPr>
          <p:cNvSpPr txBox="1">
            <a:spLocks/>
          </p:cNvSpPr>
          <p:nvPr/>
        </p:nvSpPr>
        <p:spPr>
          <a:xfrm>
            <a:off x="1771650" y="2644948"/>
            <a:ext cx="8721725" cy="37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4000" dirty="0">
                <a:solidFill>
                  <a:srgbClr val="1C546A"/>
                </a:solidFill>
              </a:rPr>
              <a:t>The 3rd and 4th </a:t>
            </a:r>
            <a:r>
              <a:rPr lang="pl-PL" sz="4000" dirty="0" err="1">
                <a:solidFill>
                  <a:srgbClr val="1C546A"/>
                </a:solidFill>
              </a:rPr>
              <a:t>slides</a:t>
            </a:r>
            <a:r>
              <a:rPr lang="pl-PL" sz="4000" dirty="0">
                <a:solidFill>
                  <a:srgbClr val="1C546A"/>
                </a:solidFill>
              </a:rPr>
              <a:t> </a:t>
            </a:r>
            <a:r>
              <a:rPr lang="pl-PL" sz="4000" dirty="0" err="1">
                <a:solidFill>
                  <a:srgbClr val="1C546A"/>
                </a:solidFill>
              </a:rPr>
              <a:t>should</a:t>
            </a:r>
            <a:r>
              <a:rPr lang="pl-PL" sz="4000" dirty="0">
                <a:solidFill>
                  <a:srgbClr val="1C546A"/>
                </a:solidFill>
              </a:rPr>
              <a:t> show</a:t>
            </a:r>
          </a:p>
          <a:p>
            <a:pPr>
              <a:defRPr/>
            </a:pPr>
            <a:r>
              <a:rPr lang="en-US" dirty="0">
                <a:solidFill>
                  <a:srgbClr val="1C546A"/>
                </a:solidFill>
              </a:rPr>
              <a:t>Description of your project idea</a:t>
            </a:r>
            <a:endParaRPr lang="pl-PL" dirty="0">
              <a:solidFill>
                <a:srgbClr val="1C546A"/>
              </a:solidFill>
            </a:endParaRPr>
          </a:p>
          <a:p>
            <a:pPr lvl="1">
              <a:defRPr/>
            </a:pPr>
            <a:r>
              <a:rPr lang="en-US" sz="2000" dirty="0">
                <a:solidFill>
                  <a:srgbClr val="1C546A"/>
                </a:solidFill>
              </a:rPr>
              <a:t>Project proposal title (if decided)</a:t>
            </a:r>
          </a:p>
          <a:p>
            <a:pPr lvl="1">
              <a:defRPr/>
            </a:pPr>
            <a:r>
              <a:rPr lang="pl-PL" sz="2000" dirty="0">
                <a:solidFill>
                  <a:srgbClr val="1C546A"/>
                </a:solidFill>
              </a:rPr>
              <a:t>Horizon EU </a:t>
            </a:r>
            <a:r>
              <a:rPr lang="pl-PL" sz="2000" dirty="0" err="1">
                <a:solidFill>
                  <a:srgbClr val="1C546A"/>
                </a:solidFill>
              </a:rPr>
              <a:t>topic</a:t>
            </a:r>
            <a:r>
              <a:rPr lang="pl-PL" sz="2000" dirty="0">
                <a:solidFill>
                  <a:srgbClr val="1C546A"/>
                </a:solidFill>
              </a:rPr>
              <a:t> to be </a:t>
            </a:r>
            <a:r>
              <a:rPr lang="pl-PL" sz="2000" dirty="0" err="1">
                <a:solidFill>
                  <a:srgbClr val="1C546A"/>
                </a:solidFill>
              </a:rPr>
              <a:t>addressed</a:t>
            </a:r>
            <a:endParaRPr lang="pl-PL" sz="2000" dirty="0">
              <a:solidFill>
                <a:srgbClr val="1C546A"/>
              </a:solidFill>
            </a:endParaRPr>
          </a:p>
          <a:p>
            <a:pPr lvl="1">
              <a:defRPr/>
            </a:pPr>
            <a:r>
              <a:rPr lang="pl-PL" sz="2000" dirty="0">
                <a:solidFill>
                  <a:srgbClr val="1C546A"/>
                </a:solidFill>
              </a:rPr>
              <a:t>Project </a:t>
            </a:r>
            <a:r>
              <a:rPr lang="pl-PL" sz="2000" dirty="0" err="1">
                <a:solidFill>
                  <a:srgbClr val="1C546A"/>
                </a:solidFill>
              </a:rPr>
              <a:t>description</a:t>
            </a:r>
            <a:r>
              <a:rPr lang="pl-PL" sz="2000" dirty="0">
                <a:solidFill>
                  <a:srgbClr val="1C546A"/>
                </a:solidFill>
              </a:rPr>
              <a:t> (</a:t>
            </a:r>
            <a:r>
              <a:rPr lang="pl-PL" sz="2000" dirty="0" err="1">
                <a:solidFill>
                  <a:srgbClr val="1C546A"/>
                </a:solidFill>
              </a:rPr>
              <a:t>brief</a:t>
            </a:r>
            <a:r>
              <a:rPr lang="pl-PL" sz="2000" dirty="0">
                <a:solidFill>
                  <a:srgbClr val="1C546A"/>
                </a:solidFill>
              </a:rPr>
              <a:t>)</a:t>
            </a:r>
          </a:p>
          <a:p>
            <a:pPr lvl="1">
              <a:defRPr/>
            </a:pPr>
            <a:r>
              <a:rPr lang="pl-PL" sz="2000" dirty="0" err="1">
                <a:solidFill>
                  <a:srgbClr val="1C546A"/>
                </a:solidFill>
              </a:rPr>
              <a:t>Current</a:t>
            </a:r>
            <a:r>
              <a:rPr lang="pl-PL" sz="2000" dirty="0">
                <a:solidFill>
                  <a:srgbClr val="1C546A"/>
                </a:solidFill>
              </a:rPr>
              <a:t> </a:t>
            </a:r>
            <a:r>
              <a:rPr lang="pl-PL" sz="2000" dirty="0" err="1">
                <a:solidFill>
                  <a:srgbClr val="1C546A"/>
                </a:solidFill>
              </a:rPr>
              <a:t>consortium</a:t>
            </a:r>
            <a:r>
              <a:rPr lang="pl-PL" sz="2000" dirty="0">
                <a:solidFill>
                  <a:srgbClr val="1C546A"/>
                </a:solidFill>
              </a:rPr>
              <a:t> (</a:t>
            </a:r>
            <a:r>
              <a:rPr lang="pl-PL" sz="2000" dirty="0" err="1">
                <a:solidFill>
                  <a:srgbClr val="1C546A"/>
                </a:solidFill>
              </a:rPr>
              <a:t>if</a:t>
            </a:r>
            <a:r>
              <a:rPr lang="pl-PL" sz="2000" dirty="0">
                <a:solidFill>
                  <a:srgbClr val="1C546A"/>
                </a:solidFill>
              </a:rPr>
              <a:t> </a:t>
            </a:r>
            <a:r>
              <a:rPr lang="pl-PL" sz="2000" dirty="0" err="1">
                <a:solidFill>
                  <a:srgbClr val="1C546A"/>
                </a:solidFill>
              </a:rPr>
              <a:t>any</a:t>
            </a:r>
            <a:r>
              <a:rPr lang="pl-PL" sz="2000" dirty="0">
                <a:solidFill>
                  <a:srgbClr val="1C546A"/>
                </a:solidFill>
              </a:rPr>
              <a:t>)</a:t>
            </a:r>
          </a:p>
          <a:p>
            <a:pPr lvl="1">
              <a:defRPr/>
            </a:pPr>
            <a:r>
              <a:rPr lang="en-US" sz="2000" dirty="0">
                <a:solidFill>
                  <a:srgbClr val="1C546A"/>
                </a:solidFill>
              </a:rPr>
              <a:t>Profile of the partners sought (type, skills, role, etc.) </a:t>
            </a:r>
            <a:endParaRPr lang="pl-PL" sz="2000" dirty="0">
              <a:solidFill>
                <a:srgbClr val="1C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13FAE-61EB-554A-A1B6-4BF7BE8FD301}"/>
              </a:ext>
            </a:extLst>
          </p:cNvPr>
          <p:cNvSpPr/>
          <p:nvPr/>
        </p:nvSpPr>
        <p:spPr>
          <a:xfrm>
            <a:off x="2621618" y="472559"/>
            <a:ext cx="6694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C546A"/>
                </a:solidFill>
              </a:rPr>
              <a:t>Proje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fikrinizle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koordinatör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olarak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yer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almak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isterseniz</a:t>
            </a:r>
            <a:r>
              <a:rPr lang="en-US" dirty="0">
                <a:solidFill>
                  <a:srgbClr val="1C546A"/>
                </a:solidFill>
              </a:rPr>
              <a:t> </a:t>
            </a: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45391-5FA2-DC45-AA83-8C711AF8A0D0}"/>
              </a:ext>
            </a:extLst>
          </p:cNvPr>
          <p:cNvSpPr/>
          <p:nvPr/>
        </p:nvSpPr>
        <p:spPr>
          <a:xfrm>
            <a:off x="649597" y="1558753"/>
            <a:ext cx="6694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C546A"/>
                </a:solidFill>
              </a:rPr>
              <a:t>Name of the calls you are interested 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984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8">
            <a:extLst>
              <a:ext uri="{FF2B5EF4-FFF2-40B4-BE49-F238E27FC236}">
                <a16:creationId xmlns:a16="http://schemas.microsoft.com/office/drawing/2014/main" id="{AEF35D07-E080-6C4F-98F9-440084181274}"/>
              </a:ext>
            </a:extLst>
          </p:cNvPr>
          <p:cNvSpPr txBox="1">
            <a:spLocks/>
          </p:cNvSpPr>
          <p:nvPr/>
        </p:nvSpPr>
        <p:spPr>
          <a:xfrm>
            <a:off x="1814512" y="2206683"/>
            <a:ext cx="8721725" cy="3687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1C546A"/>
                </a:solidFill>
              </a:rPr>
              <a:t>Description of what you can offer to other proposals</a:t>
            </a:r>
            <a:endParaRPr lang="pl-PL" dirty="0">
              <a:solidFill>
                <a:srgbClr val="1C546A"/>
              </a:solidFill>
            </a:endParaRPr>
          </a:p>
          <a:p>
            <a:pPr lvl="1">
              <a:defRPr/>
            </a:pPr>
            <a:r>
              <a:rPr lang="pl-PL" sz="2000" dirty="0">
                <a:solidFill>
                  <a:srgbClr val="1C546A"/>
                </a:solidFill>
              </a:rPr>
              <a:t>Horizon EU </a:t>
            </a:r>
            <a:r>
              <a:rPr lang="pl-PL" sz="2000" dirty="0" err="1">
                <a:solidFill>
                  <a:srgbClr val="1C546A"/>
                </a:solidFill>
              </a:rPr>
              <a:t>topics</a:t>
            </a:r>
            <a:r>
              <a:rPr lang="pl-PL" sz="2000" dirty="0">
                <a:solidFill>
                  <a:srgbClr val="1C546A"/>
                </a:solidFill>
              </a:rPr>
              <a:t> </a:t>
            </a:r>
            <a:r>
              <a:rPr lang="pl-PL" sz="2000" dirty="0" err="1">
                <a:solidFill>
                  <a:srgbClr val="1C546A"/>
                </a:solidFill>
              </a:rPr>
              <a:t>your</a:t>
            </a:r>
            <a:r>
              <a:rPr lang="pl-PL" sz="2000" dirty="0">
                <a:solidFill>
                  <a:srgbClr val="1C546A"/>
                </a:solidFill>
              </a:rPr>
              <a:t> </a:t>
            </a:r>
            <a:r>
              <a:rPr lang="pl-PL" sz="2000" dirty="0" err="1">
                <a:solidFill>
                  <a:srgbClr val="1C546A"/>
                </a:solidFill>
              </a:rPr>
              <a:t>expertise</a:t>
            </a:r>
            <a:r>
              <a:rPr lang="pl-PL" sz="2000" dirty="0">
                <a:solidFill>
                  <a:srgbClr val="1C546A"/>
                </a:solidFill>
              </a:rPr>
              <a:t> </a:t>
            </a:r>
            <a:r>
              <a:rPr lang="pl-PL" sz="2000" dirty="0" err="1">
                <a:solidFill>
                  <a:srgbClr val="1C546A"/>
                </a:solidFill>
              </a:rPr>
              <a:t>fits</a:t>
            </a:r>
            <a:r>
              <a:rPr lang="pl-PL" sz="2000" dirty="0">
                <a:solidFill>
                  <a:srgbClr val="1C546A"/>
                </a:solidFill>
              </a:rPr>
              <a:t> in</a:t>
            </a:r>
          </a:p>
          <a:p>
            <a:pPr lvl="1">
              <a:defRPr/>
            </a:pPr>
            <a:r>
              <a:rPr lang="pl-PL" sz="2000" dirty="0" err="1">
                <a:solidFill>
                  <a:srgbClr val="1C546A"/>
                </a:solidFill>
              </a:rPr>
              <a:t>Relevant</a:t>
            </a:r>
            <a:r>
              <a:rPr lang="pl-PL" sz="2000" dirty="0">
                <a:solidFill>
                  <a:srgbClr val="1C546A"/>
                </a:solidFill>
              </a:rPr>
              <a:t> </a:t>
            </a:r>
            <a:r>
              <a:rPr lang="pl-PL" sz="2000" dirty="0" err="1">
                <a:solidFill>
                  <a:srgbClr val="1C546A"/>
                </a:solidFill>
              </a:rPr>
              <a:t>expertise</a:t>
            </a:r>
            <a:endParaRPr lang="pl-PL" sz="2000" dirty="0">
              <a:solidFill>
                <a:srgbClr val="1C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2622E-3080-7247-9819-B1D202B9647B}"/>
              </a:ext>
            </a:extLst>
          </p:cNvPr>
          <p:cNvSpPr/>
          <p:nvPr/>
        </p:nvSpPr>
        <p:spPr>
          <a:xfrm>
            <a:off x="2566533" y="395441"/>
            <a:ext cx="6694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C546A"/>
                </a:solidFill>
              </a:rPr>
              <a:t>Ortak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olarak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yer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almak</a:t>
            </a:r>
            <a:r>
              <a:rPr lang="en-US" dirty="0">
                <a:solidFill>
                  <a:srgbClr val="1C546A"/>
                </a:solidFill>
              </a:rPr>
              <a:t> </a:t>
            </a:r>
            <a:r>
              <a:rPr lang="en-US" dirty="0" err="1">
                <a:solidFill>
                  <a:srgbClr val="1C546A"/>
                </a:solidFill>
              </a:rPr>
              <a:t>isterseniz</a:t>
            </a:r>
            <a:r>
              <a:rPr lang="en-US" dirty="0">
                <a:solidFill>
                  <a:srgbClr val="1C546A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06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8">
            <a:extLst>
              <a:ext uri="{FF2B5EF4-FFF2-40B4-BE49-F238E27FC236}">
                <a16:creationId xmlns:a16="http://schemas.microsoft.com/office/drawing/2014/main" id="{BDBE5A70-22DE-D541-8372-464264751930}"/>
              </a:ext>
            </a:extLst>
          </p:cNvPr>
          <p:cNvSpPr txBox="1">
            <a:spLocks/>
          </p:cNvSpPr>
          <p:nvPr/>
        </p:nvSpPr>
        <p:spPr>
          <a:xfrm>
            <a:off x="1371600" y="2110113"/>
            <a:ext cx="8721725" cy="3927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defRPr/>
            </a:pPr>
            <a:r>
              <a:rPr lang="fr-BE" b="1" dirty="0">
                <a:solidFill>
                  <a:srgbClr val="1C546A"/>
                </a:solidFill>
              </a:rPr>
              <a:t>Contact </a:t>
            </a:r>
            <a:r>
              <a:rPr lang="fr-BE" b="1" dirty="0" err="1">
                <a:solidFill>
                  <a:srgbClr val="1C546A"/>
                </a:solidFill>
              </a:rPr>
              <a:t>person</a:t>
            </a:r>
            <a:endParaRPr lang="pl-PL" dirty="0">
              <a:solidFill>
                <a:srgbClr val="1C546A"/>
              </a:solidFill>
            </a:endParaRPr>
          </a:p>
          <a:p>
            <a:pPr fontAlgn="t">
              <a:defRPr/>
            </a:pPr>
            <a:r>
              <a:rPr lang="fr-BE" dirty="0">
                <a:solidFill>
                  <a:srgbClr val="1C546A"/>
                </a:solidFill>
              </a:rPr>
              <a:t>Organisation</a:t>
            </a:r>
            <a:endParaRPr lang="pl-PL" dirty="0">
              <a:solidFill>
                <a:srgbClr val="1C546A"/>
              </a:solidFill>
            </a:endParaRPr>
          </a:p>
          <a:p>
            <a:pPr fontAlgn="t">
              <a:defRPr/>
            </a:pPr>
            <a:r>
              <a:rPr lang="fr-BE" dirty="0" err="1">
                <a:solidFill>
                  <a:srgbClr val="1C546A"/>
                </a:solidFill>
              </a:rPr>
              <a:t>Adress</a:t>
            </a:r>
            <a:endParaRPr lang="pl-PL" dirty="0">
              <a:solidFill>
                <a:srgbClr val="1C546A"/>
              </a:solidFill>
            </a:endParaRPr>
          </a:p>
          <a:p>
            <a:pPr fontAlgn="t">
              <a:defRPr/>
            </a:pPr>
            <a:r>
              <a:rPr lang="fr-BE" dirty="0">
                <a:solidFill>
                  <a:srgbClr val="1C546A"/>
                </a:solidFill>
              </a:rPr>
              <a:t>Phone</a:t>
            </a:r>
            <a:endParaRPr lang="pl-PL" dirty="0">
              <a:solidFill>
                <a:srgbClr val="1C546A"/>
              </a:solidFill>
            </a:endParaRPr>
          </a:p>
          <a:p>
            <a:pPr fontAlgn="t">
              <a:defRPr/>
            </a:pPr>
            <a:r>
              <a:rPr lang="fr-BE" dirty="0">
                <a:solidFill>
                  <a:srgbClr val="1C546A"/>
                </a:solidFill>
              </a:rPr>
              <a:t>E-mail</a:t>
            </a:r>
            <a:endParaRPr lang="pl-PL" dirty="0">
              <a:solidFill>
                <a:srgbClr val="1C546A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rgbClr val="1C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5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8">
            <a:extLst>
              <a:ext uri="{FF2B5EF4-FFF2-40B4-BE49-F238E27FC236}">
                <a16:creationId xmlns:a16="http://schemas.microsoft.com/office/drawing/2014/main" id="{E93BAA76-5608-984C-8E05-EEF8C4A117F5}"/>
              </a:ext>
            </a:extLst>
          </p:cNvPr>
          <p:cNvSpPr txBox="1">
            <a:spLocks/>
          </p:cNvSpPr>
          <p:nvPr/>
        </p:nvSpPr>
        <p:spPr>
          <a:xfrm>
            <a:off x="1685925" y="2192051"/>
            <a:ext cx="8721725" cy="34045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1C546A"/>
                </a:solidFill>
              </a:rPr>
              <a:t>The presentation </a:t>
            </a:r>
            <a:r>
              <a:rPr lang="en-US" sz="2400" b="1" dirty="0">
                <a:solidFill>
                  <a:srgbClr val="1C546A"/>
                </a:solidFill>
              </a:rPr>
              <a:t>has to </a:t>
            </a:r>
            <a:r>
              <a:rPr lang="en-US" sz="2400" dirty="0">
                <a:solidFill>
                  <a:srgbClr val="1C546A"/>
                </a:solidFill>
              </a:rPr>
              <a:t>last up to </a:t>
            </a:r>
            <a:r>
              <a:rPr lang="pl-PL" sz="2400" b="1" dirty="0">
                <a:solidFill>
                  <a:srgbClr val="1C546A"/>
                </a:solidFill>
              </a:rPr>
              <a:t>5</a:t>
            </a:r>
            <a:r>
              <a:rPr lang="en-US" sz="2400" b="1" dirty="0">
                <a:solidFill>
                  <a:srgbClr val="1C546A"/>
                </a:solidFill>
              </a:rPr>
              <a:t> minutes (maximum)</a:t>
            </a:r>
            <a:endParaRPr lang="en-US" sz="2400" dirty="0">
              <a:solidFill>
                <a:srgbClr val="1C546A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1C546A"/>
                </a:solidFill>
              </a:rPr>
              <a:t>Do not overload your slides</a:t>
            </a:r>
          </a:p>
          <a:p>
            <a:pPr>
              <a:defRPr/>
            </a:pPr>
            <a:r>
              <a:rPr lang="pl-PL" sz="2400" dirty="0" err="1">
                <a:solidFill>
                  <a:srgbClr val="1C546A"/>
                </a:solidFill>
              </a:rPr>
              <a:t>Provide</a:t>
            </a:r>
            <a:r>
              <a:rPr lang="pl-PL" sz="2400" dirty="0">
                <a:solidFill>
                  <a:srgbClr val="1C546A"/>
                </a:solidFill>
              </a:rPr>
              <a:t> </a:t>
            </a:r>
            <a:r>
              <a:rPr lang="pl-PL" sz="2400" dirty="0" err="1">
                <a:solidFill>
                  <a:srgbClr val="1C546A"/>
                </a:solidFill>
              </a:rPr>
              <a:t>weblinks</a:t>
            </a:r>
            <a:r>
              <a:rPr lang="pl-PL" sz="2400" dirty="0">
                <a:solidFill>
                  <a:srgbClr val="1C546A"/>
                </a:solidFill>
              </a:rPr>
              <a:t> to </a:t>
            </a:r>
            <a:r>
              <a:rPr lang="pl-PL" sz="2400" dirty="0" err="1">
                <a:solidFill>
                  <a:srgbClr val="1C546A"/>
                </a:solidFill>
              </a:rPr>
              <a:t>additional</a:t>
            </a:r>
            <a:r>
              <a:rPr lang="pl-PL" sz="2400" dirty="0">
                <a:solidFill>
                  <a:srgbClr val="1C546A"/>
                </a:solidFill>
              </a:rPr>
              <a:t> </a:t>
            </a:r>
            <a:r>
              <a:rPr lang="pl-PL" sz="2400" dirty="0" err="1">
                <a:solidFill>
                  <a:srgbClr val="1C546A"/>
                </a:solidFill>
              </a:rPr>
              <a:t>material</a:t>
            </a:r>
            <a:endParaRPr lang="pl-PL" sz="2400" dirty="0">
              <a:solidFill>
                <a:srgbClr val="1C546A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1C546A"/>
                </a:solidFill>
              </a:rPr>
              <a:t>Slides should be in English</a:t>
            </a:r>
          </a:p>
          <a:p>
            <a:pPr>
              <a:defRPr/>
            </a:pPr>
            <a:endParaRPr lang="pl-PL" sz="2400" dirty="0">
              <a:solidFill>
                <a:srgbClr val="1C546A"/>
              </a:solidFill>
            </a:endParaRPr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rgbClr val="1C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5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167</Words>
  <Application>Microsoft Office PowerPoint</Application>
  <PresentationFormat>Geniş ekran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Dilem Hızlan</dc:creator>
  <cp:lastModifiedBy>kalkandelenbanu@gmail.com</cp:lastModifiedBy>
  <cp:revision>4</cp:revision>
  <dcterms:created xsi:type="dcterms:W3CDTF">2021-05-28T06:58:37Z</dcterms:created>
  <dcterms:modified xsi:type="dcterms:W3CDTF">2021-06-07T07:10:39Z</dcterms:modified>
</cp:coreProperties>
</file>